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50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3" d="100"/>
          <a:sy n="53" d="100"/>
        </p:scale>
        <p:origin x="444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9A3089-006A-9656-87B7-4EC9319155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225D241-68DD-3B17-0F54-F698397A76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438A401-6BF9-5958-A0D9-F81F22D5D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84D0-122C-4B7F-BD6B-3601A2353C06}" type="datetimeFigureOut">
              <a:rPr lang="fr-FR" smtClean="0"/>
              <a:t>17/02/2025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303026-2AF1-A5B7-A44B-35661EBFD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E943A7-EEB0-21BB-899B-47B7D0D6F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5F5C-8E3B-4570-8E28-7000861350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7953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A47DB1-5267-89F2-031F-677999E99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00D84FD-09FC-7037-EAFB-1FA1295C03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EC419A5-C52B-734A-AA23-25D834938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84D0-122C-4B7F-BD6B-3601A2353C06}" type="datetimeFigureOut">
              <a:rPr lang="fr-FR" smtClean="0"/>
              <a:t>17/02/2025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084C801-AAA2-14FD-81DD-D8869F2A2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4A47D1-EE68-195E-9499-85FA7D163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5F5C-8E3B-4570-8E28-7000861350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0161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6B113D7-B069-926A-C6D0-F20624DC91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C075FCB-DB53-C126-8E1D-0C1ACE2F28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264AFA-FD1D-1007-5F52-DA9170B6E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84D0-122C-4B7F-BD6B-3601A2353C06}" type="datetimeFigureOut">
              <a:rPr lang="fr-FR" smtClean="0"/>
              <a:t>17/02/2025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F53C5F8-FEF5-7DD7-F396-A96E2D653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E194DB-18E3-286D-F72A-A6EA2B2EE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5F5C-8E3B-4570-8E28-7000861350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91921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309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ABDAD2-C2A1-9F46-4230-6E87F3A38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EF1BFC-619B-CA4A-757D-700DD53B39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F8437D5-0A65-80E4-48AE-E1EBACAE1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84D0-122C-4B7F-BD6B-3601A2353C06}" type="datetimeFigureOut">
              <a:rPr lang="fr-FR" smtClean="0"/>
              <a:t>17/02/2025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48D521-11F8-8D67-7CF5-410724EE8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920372-824C-BF4B-606F-DF56008CD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5F5C-8E3B-4570-8E28-7000861350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2393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2B8181-0B85-7A22-EC60-68DA467C2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F85311-516C-075E-6F11-B0C3A2E2B7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D542F4B-AAD5-055F-B1DF-DF3A60BE1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84D0-122C-4B7F-BD6B-3601A2353C06}" type="datetimeFigureOut">
              <a:rPr lang="fr-FR" smtClean="0"/>
              <a:t>17/02/2025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3289993-618C-373A-FEDD-1A064A7BB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A16DC4-CCCF-7952-8920-4C18C173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5F5C-8E3B-4570-8E28-7000861350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7682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BFA235-18B3-809A-1B96-EA0961CDF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CEF5D22-4142-040C-6E49-57D64CA81A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102AFFD-C5CE-FF26-477F-F7ED1822B1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C835870-9069-146F-7F47-F62EA4787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84D0-122C-4B7F-BD6B-3601A2353C06}" type="datetimeFigureOut">
              <a:rPr lang="fr-FR" smtClean="0"/>
              <a:t>17/02/2025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999A237-0BB1-C254-D04B-51A6E2CD9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D92C105-13B5-6572-8E6B-5B9C0885D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5F5C-8E3B-4570-8E28-7000861350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9077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2ECC74-533F-CEA2-218C-8692D32E5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2C38BC5-7511-7035-6B6D-0A0A4E1D1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E49F508-99CB-B8B3-52E2-C07770E447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F7A1BD2-2FA9-7CC6-606D-6F108A8885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124BBAC-737E-F2FB-4BB9-DF92C6083B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2D059C1-68F3-130D-D0C9-134ED8F89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84D0-122C-4B7F-BD6B-3601A2353C06}" type="datetimeFigureOut">
              <a:rPr lang="fr-FR" smtClean="0"/>
              <a:t>17/02/2025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8F9E5FE-0CC7-6B15-56D4-84B001314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E08310F-9E36-B7C1-AF95-0E95C070A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5F5C-8E3B-4570-8E28-7000861350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5354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AD9A37-C6C2-A66D-6D34-98D956FB9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E133974-A29B-A3CE-0A7F-BB0917029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84D0-122C-4B7F-BD6B-3601A2353C06}" type="datetimeFigureOut">
              <a:rPr lang="fr-FR" smtClean="0"/>
              <a:t>17/02/2025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D63C687-C625-1EFF-96DB-6796F1703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B712241-9E42-B72F-899E-EAFFF62B5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5F5C-8E3B-4570-8E28-7000861350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778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55E319E-22FB-A339-3BCD-62E614795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84D0-122C-4B7F-BD6B-3601A2353C06}" type="datetimeFigureOut">
              <a:rPr lang="fr-FR" smtClean="0"/>
              <a:t>17/02/2025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C8272F7-BD02-814D-2F3B-F766D64E9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2862B1D-FE0E-30DA-1AFC-49B2DEA71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5F5C-8E3B-4570-8E28-7000861350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293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3350E1-A55B-7F98-D0CA-E9BE2C0AD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38D043-DA08-1FAE-4558-B95724219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6234721-4C22-3952-4F90-E0B10624C3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A073CD0-0C5D-E939-829A-9249ADFCE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84D0-122C-4B7F-BD6B-3601A2353C06}" type="datetimeFigureOut">
              <a:rPr lang="fr-FR" smtClean="0"/>
              <a:t>17/02/2025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74351ED-7032-5FAB-D625-10C47E547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7CED07B-889A-A3CF-BC00-D1EB84274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5F5C-8E3B-4570-8E28-7000861350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0856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68D13F-8B3E-5E20-1378-C9608374C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9B0C846-C490-18E4-877B-CFB218047D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6CF7F9-24E7-5C04-DDD4-F6658C854A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E8F138E-DE10-EB24-96AA-AE24A02B8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84D0-122C-4B7F-BD6B-3601A2353C06}" type="datetimeFigureOut">
              <a:rPr lang="fr-FR" smtClean="0"/>
              <a:t>17/02/2025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AA9C415-CB78-9FAB-01F0-C081E893F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F486BB3-9DF3-05CE-D203-4FA535493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5F5C-8E3B-4570-8E28-7000861350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0553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166B3DE-C508-345A-8709-610F49D9E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85C30E5-7DC5-F9AA-ECC1-90DBD78E5C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FFC2A26-9B5A-3889-8FB0-98F1BB141B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F084D0-122C-4B7F-BD6B-3601A2353C06}" type="datetimeFigureOut">
              <a:rPr lang="fr-FR" smtClean="0"/>
              <a:t>17/02/2025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D101CF-1346-1B14-B474-487DDEF994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046375-C20A-0E78-73E9-5610BF8226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E75F5C-8E3B-4570-8E28-7000861350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979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huguenin.dahlia@gmail.com" TargetMode="External"/><Relationship Id="rId2" Type="http://schemas.openxmlformats.org/officeDocument/2006/relationships/hyperlink" Target="mailto:lio.brd@gmail.com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E9A530-37D0-9182-232B-B4198747A0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8149" y="1410207"/>
            <a:ext cx="9929052" cy="4403800"/>
          </a:xfrm>
        </p:spPr>
        <p:txBody>
          <a:bodyPr anchor="ctr" anchorCtr="0">
            <a:normAutofit/>
          </a:bodyPr>
          <a:lstStyle/>
          <a:p>
            <a:r>
              <a:rPr lang="fr-FR" sz="5400" b="1" dirty="0"/>
              <a:t>ORGANIGRAMME </a:t>
            </a:r>
            <a:br>
              <a:rPr lang="fr-FR" sz="5400" b="1" dirty="0"/>
            </a:br>
            <a:r>
              <a:rPr lang="fr-FR" sz="5400" b="1" dirty="0"/>
              <a:t>DELEGATION GENERALE</a:t>
            </a:r>
            <a:br>
              <a:rPr lang="fr-FR" sz="5400" b="1" dirty="0"/>
            </a:br>
            <a:r>
              <a:rPr lang="fr-FR" sz="5400" b="1" dirty="0"/>
              <a:t>ILLE ET VILAINE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B2A905C-D1DB-F406-E72B-BDB3DBD6DE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912" y="292608"/>
            <a:ext cx="1519237" cy="1627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4325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rme libre : forme 5">
            <a:extLst>
              <a:ext uri="{FF2B5EF4-FFF2-40B4-BE49-F238E27FC236}">
                <a16:creationId xmlns:a16="http://schemas.microsoft.com/office/drawing/2014/main" id="{359EDF7D-13C3-D0F6-C143-216ABF162BEC}"/>
              </a:ext>
            </a:extLst>
          </p:cNvPr>
          <p:cNvSpPr/>
          <p:nvPr/>
        </p:nvSpPr>
        <p:spPr bwMode="auto">
          <a:xfrm>
            <a:off x="1625600" y="115888"/>
            <a:ext cx="8928100" cy="1344612"/>
          </a:xfrm>
          <a:custGeom>
            <a:avLst/>
            <a:gdLst>
              <a:gd name="connsiteX0" fmla="*/ 0 w 9091683"/>
              <a:gd name="connsiteY0" fmla="*/ 107662 h 1076623"/>
              <a:gd name="connsiteX1" fmla="*/ 107662 w 9091683"/>
              <a:gd name="connsiteY1" fmla="*/ 0 h 1076623"/>
              <a:gd name="connsiteX2" fmla="*/ 8984021 w 9091683"/>
              <a:gd name="connsiteY2" fmla="*/ 0 h 1076623"/>
              <a:gd name="connsiteX3" fmla="*/ 9091683 w 9091683"/>
              <a:gd name="connsiteY3" fmla="*/ 107662 h 1076623"/>
              <a:gd name="connsiteX4" fmla="*/ 9091683 w 9091683"/>
              <a:gd name="connsiteY4" fmla="*/ 968961 h 1076623"/>
              <a:gd name="connsiteX5" fmla="*/ 8984021 w 9091683"/>
              <a:gd name="connsiteY5" fmla="*/ 1076623 h 1076623"/>
              <a:gd name="connsiteX6" fmla="*/ 107662 w 9091683"/>
              <a:gd name="connsiteY6" fmla="*/ 1076623 h 1076623"/>
              <a:gd name="connsiteX7" fmla="*/ 0 w 9091683"/>
              <a:gd name="connsiteY7" fmla="*/ 968961 h 1076623"/>
              <a:gd name="connsiteX8" fmla="*/ 0 w 9091683"/>
              <a:gd name="connsiteY8" fmla="*/ 107662 h 1076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091683" h="1076623">
                <a:moveTo>
                  <a:pt x="0" y="107662"/>
                </a:moveTo>
                <a:cubicBezTo>
                  <a:pt x="0" y="48202"/>
                  <a:pt x="48202" y="0"/>
                  <a:pt x="107662" y="0"/>
                </a:cubicBezTo>
                <a:lnTo>
                  <a:pt x="8984021" y="0"/>
                </a:lnTo>
                <a:cubicBezTo>
                  <a:pt x="9043481" y="0"/>
                  <a:pt x="9091683" y="48202"/>
                  <a:pt x="9091683" y="107662"/>
                </a:cubicBezTo>
                <a:lnTo>
                  <a:pt x="9091683" y="968961"/>
                </a:lnTo>
                <a:cubicBezTo>
                  <a:pt x="9091683" y="1028421"/>
                  <a:pt x="9043481" y="1076623"/>
                  <a:pt x="8984021" y="1076623"/>
                </a:cubicBezTo>
                <a:lnTo>
                  <a:pt x="107662" y="1076623"/>
                </a:lnTo>
                <a:cubicBezTo>
                  <a:pt x="48202" y="1076623"/>
                  <a:pt x="0" y="1028421"/>
                  <a:pt x="0" y="968961"/>
                </a:cubicBezTo>
                <a:lnTo>
                  <a:pt x="0" y="107662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38213" tIns="138213" rIns="138213" bIns="138213" spcCol="1270" anchor="ctr"/>
          <a:lstStyle/>
          <a:p>
            <a:pPr algn="ctr" defTabSz="1244600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2800" b="1" dirty="0"/>
              <a:t>Délégué général SF 35</a:t>
            </a:r>
            <a:br>
              <a:rPr lang="fr-FR" sz="2800" b="1" dirty="0"/>
            </a:br>
            <a:r>
              <a:rPr lang="fr-FR" sz="2800" b="1" dirty="0"/>
              <a:t>Lionel BRODIER : </a:t>
            </a:r>
            <a:r>
              <a:rPr lang="fr-FR" sz="2800" b="1" dirty="0">
                <a:solidFill>
                  <a:schemeClr val="bg1"/>
                </a:solidFill>
                <a:hlinkClick r:id="rId2"/>
              </a:rPr>
              <a:t>lio.brd@gmail.com</a:t>
            </a:r>
            <a:r>
              <a:rPr lang="fr-FR" sz="2800" b="1" dirty="0">
                <a:solidFill>
                  <a:schemeClr val="bg1"/>
                </a:solidFill>
              </a:rPr>
              <a:t> </a:t>
            </a:r>
            <a:r>
              <a:rPr lang="fr-FR" sz="2400" b="1" dirty="0"/>
              <a:t>SFdeleguegeneral35@gmail.com</a:t>
            </a:r>
          </a:p>
        </p:txBody>
      </p:sp>
      <p:sp>
        <p:nvSpPr>
          <p:cNvPr id="11" name="Forme libre : forme 10">
            <a:extLst>
              <a:ext uri="{FF2B5EF4-FFF2-40B4-BE49-F238E27FC236}">
                <a16:creationId xmlns:a16="http://schemas.microsoft.com/office/drawing/2014/main" id="{6476A02F-E1BF-45DC-BFEE-06C3E6B44EBD}"/>
              </a:ext>
            </a:extLst>
          </p:cNvPr>
          <p:cNvSpPr/>
          <p:nvPr/>
        </p:nvSpPr>
        <p:spPr bwMode="auto">
          <a:xfrm>
            <a:off x="4833939" y="1634998"/>
            <a:ext cx="5659437" cy="661988"/>
          </a:xfrm>
          <a:custGeom>
            <a:avLst/>
            <a:gdLst>
              <a:gd name="connsiteX0" fmla="*/ 0 w 2733915"/>
              <a:gd name="connsiteY0" fmla="*/ 107662 h 1076623"/>
              <a:gd name="connsiteX1" fmla="*/ 107662 w 2733915"/>
              <a:gd name="connsiteY1" fmla="*/ 0 h 1076623"/>
              <a:gd name="connsiteX2" fmla="*/ 2626253 w 2733915"/>
              <a:gd name="connsiteY2" fmla="*/ 0 h 1076623"/>
              <a:gd name="connsiteX3" fmla="*/ 2733915 w 2733915"/>
              <a:gd name="connsiteY3" fmla="*/ 107662 h 1076623"/>
              <a:gd name="connsiteX4" fmla="*/ 2733915 w 2733915"/>
              <a:gd name="connsiteY4" fmla="*/ 968961 h 1076623"/>
              <a:gd name="connsiteX5" fmla="*/ 2626253 w 2733915"/>
              <a:gd name="connsiteY5" fmla="*/ 1076623 h 1076623"/>
              <a:gd name="connsiteX6" fmla="*/ 107662 w 2733915"/>
              <a:gd name="connsiteY6" fmla="*/ 1076623 h 1076623"/>
              <a:gd name="connsiteX7" fmla="*/ 0 w 2733915"/>
              <a:gd name="connsiteY7" fmla="*/ 968961 h 1076623"/>
              <a:gd name="connsiteX8" fmla="*/ 0 w 2733915"/>
              <a:gd name="connsiteY8" fmla="*/ 107662 h 1076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33915" h="1076623">
                <a:moveTo>
                  <a:pt x="0" y="107662"/>
                </a:moveTo>
                <a:cubicBezTo>
                  <a:pt x="0" y="48202"/>
                  <a:pt x="48202" y="0"/>
                  <a:pt x="107662" y="0"/>
                </a:cubicBezTo>
                <a:lnTo>
                  <a:pt x="2626253" y="0"/>
                </a:lnTo>
                <a:cubicBezTo>
                  <a:pt x="2685713" y="0"/>
                  <a:pt x="2733915" y="48202"/>
                  <a:pt x="2733915" y="107662"/>
                </a:cubicBezTo>
                <a:lnTo>
                  <a:pt x="2733915" y="968961"/>
                </a:lnTo>
                <a:cubicBezTo>
                  <a:pt x="2733915" y="1028421"/>
                  <a:pt x="2685713" y="1076623"/>
                  <a:pt x="2626253" y="1076623"/>
                </a:cubicBezTo>
                <a:lnTo>
                  <a:pt x="107662" y="1076623"/>
                </a:lnTo>
                <a:cubicBezTo>
                  <a:pt x="48202" y="1076623"/>
                  <a:pt x="0" y="1028421"/>
                  <a:pt x="0" y="968961"/>
                </a:cubicBezTo>
                <a:lnTo>
                  <a:pt x="0" y="107662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22973" tIns="122973" rIns="122973" bIns="122973" spcCol="1270" anchor="ctr"/>
          <a:lstStyle/>
          <a:p>
            <a:pPr algn="ctr" defTabSz="1066800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2400" b="1" dirty="0"/>
              <a:t>DG Adjoints</a:t>
            </a:r>
          </a:p>
        </p:txBody>
      </p:sp>
      <p:sp>
        <p:nvSpPr>
          <p:cNvPr id="12" name="Forme libre : forme 11">
            <a:extLst>
              <a:ext uri="{FF2B5EF4-FFF2-40B4-BE49-F238E27FC236}">
                <a16:creationId xmlns:a16="http://schemas.microsoft.com/office/drawing/2014/main" id="{000AAC2C-5287-9CB4-9A29-AE0BD3FC3049}"/>
              </a:ext>
            </a:extLst>
          </p:cNvPr>
          <p:cNvSpPr/>
          <p:nvPr/>
        </p:nvSpPr>
        <p:spPr bwMode="auto">
          <a:xfrm>
            <a:off x="4833939" y="3089276"/>
            <a:ext cx="2879725" cy="1439863"/>
          </a:xfrm>
          <a:custGeom>
            <a:avLst/>
            <a:gdLst>
              <a:gd name="connsiteX0" fmla="*/ 0 w 2723251"/>
              <a:gd name="connsiteY0" fmla="*/ 107662 h 1076623"/>
              <a:gd name="connsiteX1" fmla="*/ 107662 w 2723251"/>
              <a:gd name="connsiteY1" fmla="*/ 0 h 1076623"/>
              <a:gd name="connsiteX2" fmla="*/ 2615589 w 2723251"/>
              <a:gd name="connsiteY2" fmla="*/ 0 h 1076623"/>
              <a:gd name="connsiteX3" fmla="*/ 2723251 w 2723251"/>
              <a:gd name="connsiteY3" fmla="*/ 107662 h 1076623"/>
              <a:gd name="connsiteX4" fmla="*/ 2723251 w 2723251"/>
              <a:gd name="connsiteY4" fmla="*/ 968961 h 1076623"/>
              <a:gd name="connsiteX5" fmla="*/ 2615589 w 2723251"/>
              <a:gd name="connsiteY5" fmla="*/ 1076623 h 1076623"/>
              <a:gd name="connsiteX6" fmla="*/ 107662 w 2723251"/>
              <a:gd name="connsiteY6" fmla="*/ 1076623 h 1076623"/>
              <a:gd name="connsiteX7" fmla="*/ 0 w 2723251"/>
              <a:gd name="connsiteY7" fmla="*/ 968961 h 1076623"/>
              <a:gd name="connsiteX8" fmla="*/ 0 w 2723251"/>
              <a:gd name="connsiteY8" fmla="*/ 107662 h 1076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23251" h="1076623">
                <a:moveTo>
                  <a:pt x="0" y="107662"/>
                </a:moveTo>
                <a:cubicBezTo>
                  <a:pt x="0" y="48202"/>
                  <a:pt x="48202" y="0"/>
                  <a:pt x="107662" y="0"/>
                </a:cubicBezTo>
                <a:lnTo>
                  <a:pt x="2615589" y="0"/>
                </a:lnTo>
                <a:cubicBezTo>
                  <a:pt x="2675049" y="0"/>
                  <a:pt x="2723251" y="48202"/>
                  <a:pt x="2723251" y="107662"/>
                </a:cubicBezTo>
                <a:lnTo>
                  <a:pt x="2723251" y="968961"/>
                </a:lnTo>
                <a:cubicBezTo>
                  <a:pt x="2723251" y="1028421"/>
                  <a:pt x="2675049" y="1076623"/>
                  <a:pt x="2615589" y="1076623"/>
                </a:cubicBezTo>
                <a:lnTo>
                  <a:pt x="107662" y="1076623"/>
                </a:lnTo>
                <a:cubicBezTo>
                  <a:pt x="48202" y="1076623"/>
                  <a:pt x="0" y="1028421"/>
                  <a:pt x="0" y="968961"/>
                </a:cubicBezTo>
                <a:lnTo>
                  <a:pt x="0" y="107662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00113" tIns="100113" rIns="100113" bIns="100113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b="1" dirty="0"/>
              <a:t>Philippe GOUESBIER</a:t>
            </a:r>
            <a:br>
              <a:rPr lang="fr-FR" b="1" dirty="0"/>
            </a:br>
            <a:r>
              <a:rPr lang="fr-FR" sz="1400" b="1" dirty="0"/>
              <a:t>gouesbier.philippe@orange.fr</a:t>
            </a:r>
          </a:p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b="1" dirty="0"/>
              <a:t>Chancellerie</a:t>
            </a:r>
            <a:endParaRPr lang="fr-FR" sz="1400" b="1" dirty="0"/>
          </a:p>
        </p:txBody>
      </p:sp>
      <p:sp>
        <p:nvSpPr>
          <p:cNvPr id="13" name="Forme libre : forme 12">
            <a:extLst>
              <a:ext uri="{FF2B5EF4-FFF2-40B4-BE49-F238E27FC236}">
                <a16:creationId xmlns:a16="http://schemas.microsoft.com/office/drawing/2014/main" id="{828EBF93-F07E-1D40-F315-F95EF0B3E278}"/>
              </a:ext>
            </a:extLst>
          </p:cNvPr>
          <p:cNvSpPr/>
          <p:nvPr/>
        </p:nvSpPr>
        <p:spPr bwMode="auto">
          <a:xfrm>
            <a:off x="7756526" y="3089276"/>
            <a:ext cx="2879725" cy="1439863"/>
          </a:xfrm>
          <a:custGeom>
            <a:avLst/>
            <a:gdLst>
              <a:gd name="connsiteX0" fmla="*/ 0 w 2702048"/>
              <a:gd name="connsiteY0" fmla="*/ 107662 h 1076623"/>
              <a:gd name="connsiteX1" fmla="*/ 107662 w 2702048"/>
              <a:gd name="connsiteY1" fmla="*/ 0 h 1076623"/>
              <a:gd name="connsiteX2" fmla="*/ 2594386 w 2702048"/>
              <a:gd name="connsiteY2" fmla="*/ 0 h 1076623"/>
              <a:gd name="connsiteX3" fmla="*/ 2702048 w 2702048"/>
              <a:gd name="connsiteY3" fmla="*/ 107662 h 1076623"/>
              <a:gd name="connsiteX4" fmla="*/ 2702048 w 2702048"/>
              <a:gd name="connsiteY4" fmla="*/ 968961 h 1076623"/>
              <a:gd name="connsiteX5" fmla="*/ 2594386 w 2702048"/>
              <a:gd name="connsiteY5" fmla="*/ 1076623 h 1076623"/>
              <a:gd name="connsiteX6" fmla="*/ 107662 w 2702048"/>
              <a:gd name="connsiteY6" fmla="*/ 1076623 h 1076623"/>
              <a:gd name="connsiteX7" fmla="*/ 0 w 2702048"/>
              <a:gd name="connsiteY7" fmla="*/ 968961 h 1076623"/>
              <a:gd name="connsiteX8" fmla="*/ 0 w 2702048"/>
              <a:gd name="connsiteY8" fmla="*/ 107662 h 1076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02048" h="1076623">
                <a:moveTo>
                  <a:pt x="0" y="107662"/>
                </a:moveTo>
                <a:cubicBezTo>
                  <a:pt x="0" y="48202"/>
                  <a:pt x="48202" y="0"/>
                  <a:pt x="107662" y="0"/>
                </a:cubicBezTo>
                <a:lnTo>
                  <a:pt x="2594386" y="0"/>
                </a:lnTo>
                <a:cubicBezTo>
                  <a:pt x="2653846" y="0"/>
                  <a:pt x="2702048" y="48202"/>
                  <a:pt x="2702048" y="107662"/>
                </a:cubicBezTo>
                <a:lnTo>
                  <a:pt x="2702048" y="968961"/>
                </a:lnTo>
                <a:cubicBezTo>
                  <a:pt x="2702048" y="1028421"/>
                  <a:pt x="2653846" y="1076623"/>
                  <a:pt x="2594386" y="1076623"/>
                </a:cubicBezTo>
                <a:lnTo>
                  <a:pt x="107662" y="1076623"/>
                </a:lnTo>
                <a:cubicBezTo>
                  <a:pt x="48202" y="1076623"/>
                  <a:pt x="0" y="1028421"/>
                  <a:pt x="0" y="968961"/>
                </a:cubicBezTo>
                <a:lnTo>
                  <a:pt x="0" y="107662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00113" tIns="100113" rIns="100113" bIns="100113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b="1" dirty="0"/>
              <a:t>Isabelle CARDIN</a:t>
            </a:r>
            <a:br>
              <a:rPr lang="fr-FR" b="1" dirty="0"/>
            </a:br>
            <a:r>
              <a:rPr lang="fr-FR" sz="1400" b="1" dirty="0"/>
              <a:t>tombesmplf35@gmail.com</a:t>
            </a:r>
          </a:p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600" b="1" dirty="0"/>
              <a:t>Communication</a:t>
            </a:r>
          </a:p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600" b="1" dirty="0"/>
              <a:t>Recensement tombes MPLF</a:t>
            </a:r>
            <a:endParaRPr lang="fr-FR" sz="1200" b="1" dirty="0"/>
          </a:p>
        </p:txBody>
      </p: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3677962F-28DC-CE6B-DF70-9B2D7304FEA7}"/>
              </a:ext>
            </a:extLst>
          </p:cNvPr>
          <p:cNvSpPr/>
          <p:nvPr/>
        </p:nvSpPr>
        <p:spPr bwMode="auto">
          <a:xfrm>
            <a:off x="7802563" y="5000626"/>
            <a:ext cx="2881312" cy="1439863"/>
          </a:xfrm>
          <a:custGeom>
            <a:avLst/>
            <a:gdLst>
              <a:gd name="connsiteX0" fmla="*/ 0 w 2702048"/>
              <a:gd name="connsiteY0" fmla="*/ 107662 h 1076623"/>
              <a:gd name="connsiteX1" fmla="*/ 107662 w 2702048"/>
              <a:gd name="connsiteY1" fmla="*/ 0 h 1076623"/>
              <a:gd name="connsiteX2" fmla="*/ 2594386 w 2702048"/>
              <a:gd name="connsiteY2" fmla="*/ 0 h 1076623"/>
              <a:gd name="connsiteX3" fmla="*/ 2702048 w 2702048"/>
              <a:gd name="connsiteY3" fmla="*/ 107662 h 1076623"/>
              <a:gd name="connsiteX4" fmla="*/ 2702048 w 2702048"/>
              <a:gd name="connsiteY4" fmla="*/ 968961 h 1076623"/>
              <a:gd name="connsiteX5" fmla="*/ 2594386 w 2702048"/>
              <a:gd name="connsiteY5" fmla="*/ 1076623 h 1076623"/>
              <a:gd name="connsiteX6" fmla="*/ 107662 w 2702048"/>
              <a:gd name="connsiteY6" fmla="*/ 1076623 h 1076623"/>
              <a:gd name="connsiteX7" fmla="*/ 0 w 2702048"/>
              <a:gd name="connsiteY7" fmla="*/ 968961 h 1076623"/>
              <a:gd name="connsiteX8" fmla="*/ 0 w 2702048"/>
              <a:gd name="connsiteY8" fmla="*/ 107662 h 1076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02048" h="1076623">
                <a:moveTo>
                  <a:pt x="0" y="107662"/>
                </a:moveTo>
                <a:cubicBezTo>
                  <a:pt x="0" y="48202"/>
                  <a:pt x="48202" y="0"/>
                  <a:pt x="107662" y="0"/>
                </a:cubicBezTo>
                <a:lnTo>
                  <a:pt x="2594386" y="0"/>
                </a:lnTo>
                <a:cubicBezTo>
                  <a:pt x="2653846" y="0"/>
                  <a:pt x="2702048" y="48202"/>
                  <a:pt x="2702048" y="107662"/>
                </a:cubicBezTo>
                <a:lnTo>
                  <a:pt x="2702048" y="968961"/>
                </a:lnTo>
                <a:cubicBezTo>
                  <a:pt x="2702048" y="1028421"/>
                  <a:pt x="2653846" y="1076623"/>
                  <a:pt x="2594386" y="1076623"/>
                </a:cubicBezTo>
                <a:lnTo>
                  <a:pt x="107662" y="1076623"/>
                </a:lnTo>
                <a:cubicBezTo>
                  <a:pt x="48202" y="1076623"/>
                  <a:pt x="0" y="1028421"/>
                  <a:pt x="0" y="968961"/>
                </a:cubicBezTo>
                <a:lnTo>
                  <a:pt x="0" y="107662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00113" tIns="100113" rIns="100113" bIns="100113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b="1" dirty="0"/>
              <a:t>Elisabeth HUGUENIN</a:t>
            </a:r>
          </a:p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400" b="1" dirty="0">
                <a:solidFill>
                  <a:schemeClr val="bg1"/>
                </a:solidFill>
                <a:hlinkClick r:id="rId3"/>
              </a:rPr>
              <a:t>huguenin.dahlia@gmail.com</a:t>
            </a:r>
            <a:endParaRPr lang="fr-FR" sz="1400" b="1" dirty="0">
              <a:solidFill>
                <a:schemeClr val="bg1"/>
              </a:solidFill>
            </a:endParaRPr>
          </a:p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600" b="1" dirty="0"/>
              <a:t>Relations/Education nationale - CNRD</a:t>
            </a:r>
          </a:p>
        </p:txBody>
      </p:sp>
      <p:sp>
        <p:nvSpPr>
          <p:cNvPr id="15" name="Forme libre : forme 14">
            <a:extLst>
              <a:ext uri="{FF2B5EF4-FFF2-40B4-BE49-F238E27FC236}">
                <a16:creationId xmlns:a16="http://schemas.microsoft.com/office/drawing/2014/main" id="{9C94C813-6123-CE90-A899-454E254DD2DA}"/>
              </a:ext>
            </a:extLst>
          </p:cNvPr>
          <p:cNvSpPr/>
          <p:nvPr/>
        </p:nvSpPr>
        <p:spPr bwMode="auto">
          <a:xfrm>
            <a:off x="1698626" y="1616710"/>
            <a:ext cx="2843213" cy="661988"/>
          </a:xfrm>
          <a:custGeom>
            <a:avLst/>
            <a:gdLst>
              <a:gd name="connsiteX0" fmla="*/ 0 w 3129353"/>
              <a:gd name="connsiteY0" fmla="*/ 107662 h 1076623"/>
              <a:gd name="connsiteX1" fmla="*/ 107662 w 3129353"/>
              <a:gd name="connsiteY1" fmla="*/ 0 h 1076623"/>
              <a:gd name="connsiteX2" fmla="*/ 3021691 w 3129353"/>
              <a:gd name="connsiteY2" fmla="*/ 0 h 1076623"/>
              <a:gd name="connsiteX3" fmla="*/ 3129353 w 3129353"/>
              <a:gd name="connsiteY3" fmla="*/ 107662 h 1076623"/>
              <a:gd name="connsiteX4" fmla="*/ 3129353 w 3129353"/>
              <a:gd name="connsiteY4" fmla="*/ 968961 h 1076623"/>
              <a:gd name="connsiteX5" fmla="*/ 3021691 w 3129353"/>
              <a:gd name="connsiteY5" fmla="*/ 1076623 h 1076623"/>
              <a:gd name="connsiteX6" fmla="*/ 107662 w 3129353"/>
              <a:gd name="connsiteY6" fmla="*/ 1076623 h 1076623"/>
              <a:gd name="connsiteX7" fmla="*/ 0 w 3129353"/>
              <a:gd name="connsiteY7" fmla="*/ 968961 h 1076623"/>
              <a:gd name="connsiteX8" fmla="*/ 0 w 3129353"/>
              <a:gd name="connsiteY8" fmla="*/ 107662 h 1076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29353" h="1076623">
                <a:moveTo>
                  <a:pt x="0" y="107662"/>
                </a:moveTo>
                <a:cubicBezTo>
                  <a:pt x="0" y="48202"/>
                  <a:pt x="48202" y="0"/>
                  <a:pt x="107662" y="0"/>
                </a:cubicBezTo>
                <a:lnTo>
                  <a:pt x="3021691" y="0"/>
                </a:lnTo>
                <a:cubicBezTo>
                  <a:pt x="3081151" y="0"/>
                  <a:pt x="3129353" y="48202"/>
                  <a:pt x="3129353" y="107662"/>
                </a:cubicBezTo>
                <a:lnTo>
                  <a:pt x="3129353" y="968961"/>
                </a:lnTo>
                <a:cubicBezTo>
                  <a:pt x="3129353" y="1028421"/>
                  <a:pt x="3081151" y="1076623"/>
                  <a:pt x="3021691" y="1076623"/>
                </a:cubicBezTo>
                <a:lnTo>
                  <a:pt x="107662" y="1076623"/>
                </a:lnTo>
                <a:cubicBezTo>
                  <a:pt x="48202" y="1076623"/>
                  <a:pt x="0" y="1028421"/>
                  <a:pt x="0" y="968961"/>
                </a:cubicBezTo>
                <a:lnTo>
                  <a:pt x="0" y="107662"/>
                </a:lnTo>
                <a:close/>
              </a:path>
            </a:pathLst>
          </a:cu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22973" tIns="122973" rIns="122973" bIns="122973" spcCol="1270" anchor="ctr"/>
          <a:lstStyle/>
          <a:p>
            <a:pPr algn="ctr" defTabSz="1066800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2400" b="1" dirty="0">
                <a:solidFill>
                  <a:schemeClr val="tx1"/>
                </a:solidFill>
              </a:rPr>
              <a:t>Bureau</a:t>
            </a:r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16" name="Forme libre : forme 15">
            <a:extLst>
              <a:ext uri="{FF2B5EF4-FFF2-40B4-BE49-F238E27FC236}">
                <a16:creationId xmlns:a16="http://schemas.microsoft.com/office/drawing/2014/main" id="{E742E081-F7A7-B243-665C-A924B0A0745A}"/>
              </a:ext>
            </a:extLst>
          </p:cNvPr>
          <p:cNvSpPr/>
          <p:nvPr/>
        </p:nvSpPr>
        <p:spPr bwMode="auto">
          <a:xfrm>
            <a:off x="1335024" y="2490534"/>
            <a:ext cx="3397315" cy="1263650"/>
          </a:xfrm>
          <a:custGeom>
            <a:avLst/>
            <a:gdLst>
              <a:gd name="connsiteX0" fmla="*/ 0 w 3117147"/>
              <a:gd name="connsiteY0" fmla="*/ 107662 h 1076623"/>
              <a:gd name="connsiteX1" fmla="*/ 107662 w 3117147"/>
              <a:gd name="connsiteY1" fmla="*/ 0 h 1076623"/>
              <a:gd name="connsiteX2" fmla="*/ 3009485 w 3117147"/>
              <a:gd name="connsiteY2" fmla="*/ 0 h 1076623"/>
              <a:gd name="connsiteX3" fmla="*/ 3117147 w 3117147"/>
              <a:gd name="connsiteY3" fmla="*/ 107662 h 1076623"/>
              <a:gd name="connsiteX4" fmla="*/ 3117147 w 3117147"/>
              <a:gd name="connsiteY4" fmla="*/ 968961 h 1076623"/>
              <a:gd name="connsiteX5" fmla="*/ 3009485 w 3117147"/>
              <a:gd name="connsiteY5" fmla="*/ 1076623 h 1076623"/>
              <a:gd name="connsiteX6" fmla="*/ 107662 w 3117147"/>
              <a:gd name="connsiteY6" fmla="*/ 1076623 h 1076623"/>
              <a:gd name="connsiteX7" fmla="*/ 0 w 3117147"/>
              <a:gd name="connsiteY7" fmla="*/ 968961 h 1076623"/>
              <a:gd name="connsiteX8" fmla="*/ 0 w 3117147"/>
              <a:gd name="connsiteY8" fmla="*/ 107662 h 1076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17147" h="1076623">
                <a:moveTo>
                  <a:pt x="0" y="107662"/>
                </a:moveTo>
                <a:cubicBezTo>
                  <a:pt x="0" y="48202"/>
                  <a:pt x="48202" y="0"/>
                  <a:pt x="107662" y="0"/>
                </a:cubicBezTo>
                <a:lnTo>
                  <a:pt x="3009485" y="0"/>
                </a:lnTo>
                <a:cubicBezTo>
                  <a:pt x="3068945" y="0"/>
                  <a:pt x="3117147" y="48202"/>
                  <a:pt x="3117147" y="107662"/>
                </a:cubicBezTo>
                <a:lnTo>
                  <a:pt x="3117147" y="968961"/>
                </a:lnTo>
                <a:cubicBezTo>
                  <a:pt x="3117147" y="1028421"/>
                  <a:pt x="3068945" y="1076623"/>
                  <a:pt x="3009485" y="1076623"/>
                </a:cubicBezTo>
                <a:lnTo>
                  <a:pt x="107662" y="1076623"/>
                </a:lnTo>
                <a:cubicBezTo>
                  <a:pt x="48202" y="1076623"/>
                  <a:pt x="0" y="1028421"/>
                  <a:pt x="0" y="968961"/>
                </a:cubicBezTo>
                <a:lnTo>
                  <a:pt x="0" y="107662"/>
                </a:lnTo>
                <a:close/>
              </a:path>
            </a:pathLst>
          </a:cu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00113" tIns="100113" rIns="100113" bIns="100113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b="1" dirty="0">
                <a:solidFill>
                  <a:schemeClr val="tx1"/>
                </a:solidFill>
              </a:rPr>
              <a:t>Secrétaire</a:t>
            </a:r>
            <a:br>
              <a:rPr lang="fr-FR" b="1" dirty="0">
                <a:solidFill>
                  <a:schemeClr val="tx1"/>
                </a:solidFill>
              </a:rPr>
            </a:br>
            <a:r>
              <a:rPr lang="fr-FR" b="1" dirty="0">
                <a:solidFill>
                  <a:schemeClr val="tx1"/>
                </a:solidFill>
              </a:rPr>
              <a:t>Pascal BERGSON</a:t>
            </a:r>
            <a:br>
              <a:rPr lang="fr-FR" sz="1600" b="1" dirty="0">
                <a:solidFill>
                  <a:schemeClr val="tx1"/>
                </a:solidFill>
              </a:rPr>
            </a:br>
            <a:r>
              <a:rPr lang="fr-FR" sz="1400" b="1" dirty="0">
                <a:solidFill>
                  <a:schemeClr val="tx1"/>
                </a:solidFill>
              </a:rPr>
              <a:t>pascal.bergson@orange.fr</a:t>
            </a:r>
          </a:p>
        </p:txBody>
      </p:sp>
      <p:sp>
        <p:nvSpPr>
          <p:cNvPr id="17" name="Forme libre : forme 16">
            <a:extLst>
              <a:ext uri="{FF2B5EF4-FFF2-40B4-BE49-F238E27FC236}">
                <a16:creationId xmlns:a16="http://schemas.microsoft.com/office/drawing/2014/main" id="{F153B772-7619-C0F6-4EB0-2F5D035D4B43}"/>
              </a:ext>
            </a:extLst>
          </p:cNvPr>
          <p:cNvSpPr/>
          <p:nvPr/>
        </p:nvSpPr>
        <p:spPr bwMode="auto">
          <a:xfrm>
            <a:off x="1335024" y="3838829"/>
            <a:ext cx="3397315" cy="1347788"/>
          </a:xfrm>
          <a:custGeom>
            <a:avLst/>
            <a:gdLst>
              <a:gd name="connsiteX0" fmla="*/ 0 w 3092877"/>
              <a:gd name="connsiteY0" fmla="*/ 113787 h 1137872"/>
              <a:gd name="connsiteX1" fmla="*/ 113787 w 3092877"/>
              <a:gd name="connsiteY1" fmla="*/ 0 h 1137872"/>
              <a:gd name="connsiteX2" fmla="*/ 2979090 w 3092877"/>
              <a:gd name="connsiteY2" fmla="*/ 0 h 1137872"/>
              <a:gd name="connsiteX3" fmla="*/ 3092877 w 3092877"/>
              <a:gd name="connsiteY3" fmla="*/ 113787 h 1137872"/>
              <a:gd name="connsiteX4" fmla="*/ 3092877 w 3092877"/>
              <a:gd name="connsiteY4" fmla="*/ 1024085 h 1137872"/>
              <a:gd name="connsiteX5" fmla="*/ 2979090 w 3092877"/>
              <a:gd name="connsiteY5" fmla="*/ 1137872 h 1137872"/>
              <a:gd name="connsiteX6" fmla="*/ 113787 w 3092877"/>
              <a:gd name="connsiteY6" fmla="*/ 1137872 h 1137872"/>
              <a:gd name="connsiteX7" fmla="*/ 0 w 3092877"/>
              <a:gd name="connsiteY7" fmla="*/ 1024085 h 1137872"/>
              <a:gd name="connsiteX8" fmla="*/ 0 w 3092877"/>
              <a:gd name="connsiteY8" fmla="*/ 113787 h 1137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92877" h="1137872">
                <a:moveTo>
                  <a:pt x="0" y="113787"/>
                </a:moveTo>
                <a:cubicBezTo>
                  <a:pt x="0" y="50944"/>
                  <a:pt x="50944" y="0"/>
                  <a:pt x="113787" y="0"/>
                </a:cubicBezTo>
                <a:lnTo>
                  <a:pt x="2979090" y="0"/>
                </a:lnTo>
                <a:cubicBezTo>
                  <a:pt x="3041933" y="0"/>
                  <a:pt x="3092877" y="50944"/>
                  <a:pt x="3092877" y="113787"/>
                </a:cubicBezTo>
                <a:lnTo>
                  <a:pt x="3092877" y="1024085"/>
                </a:lnTo>
                <a:cubicBezTo>
                  <a:pt x="3092877" y="1086928"/>
                  <a:pt x="3041933" y="1137872"/>
                  <a:pt x="2979090" y="1137872"/>
                </a:cubicBezTo>
                <a:lnTo>
                  <a:pt x="113787" y="1137872"/>
                </a:lnTo>
                <a:cubicBezTo>
                  <a:pt x="50944" y="1137872"/>
                  <a:pt x="0" y="1086928"/>
                  <a:pt x="0" y="1024085"/>
                </a:cubicBezTo>
                <a:lnTo>
                  <a:pt x="0" y="113787"/>
                </a:lnTo>
                <a:close/>
              </a:path>
            </a:pathLst>
          </a:cu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01907" tIns="101907" rIns="101907" bIns="101907" spcCol="1270" anchor="ctr"/>
          <a:lstStyle/>
          <a:p>
            <a:pPr algn="ctr" defTabSz="800100">
              <a:lnSpc>
                <a:spcPct val="90000"/>
              </a:lnSpc>
              <a:defRPr/>
            </a:pPr>
            <a:r>
              <a:rPr lang="fr-FR" b="1" dirty="0">
                <a:solidFill>
                  <a:schemeClr val="tx1"/>
                </a:solidFill>
              </a:rPr>
              <a:t>Trésorier</a:t>
            </a:r>
            <a:br>
              <a:rPr lang="fr-FR" b="1" dirty="0">
                <a:solidFill>
                  <a:schemeClr val="tx1"/>
                </a:solidFill>
              </a:rPr>
            </a:br>
            <a:r>
              <a:rPr lang="fr-FR" b="1" dirty="0">
                <a:solidFill>
                  <a:schemeClr val="tx1"/>
                </a:solidFill>
              </a:rPr>
              <a:t>Paul FERRAND-SIMON</a:t>
            </a:r>
            <a:br>
              <a:rPr lang="fr-FR" b="1" dirty="0">
                <a:solidFill>
                  <a:schemeClr val="tx1"/>
                </a:solidFill>
              </a:rPr>
            </a:br>
            <a:r>
              <a:rPr lang="fr-FR" sz="1400" b="1" dirty="0" err="1">
                <a:solidFill>
                  <a:schemeClr val="tx1"/>
                </a:solidFill>
              </a:rPr>
              <a:t>souvenir.français.rennes</a:t>
            </a:r>
            <a:r>
              <a:rPr lang="fr-FR" sz="1400" b="1" dirty="0">
                <a:solidFill>
                  <a:schemeClr val="tx1"/>
                </a:solidFill>
              </a:rPr>
              <a:t>@</a:t>
            </a:r>
          </a:p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400" b="1" dirty="0">
                <a:solidFill>
                  <a:schemeClr val="tx1"/>
                </a:solidFill>
              </a:rPr>
              <a:t>gmail.com</a:t>
            </a:r>
          </a:p>
        </p:txBody>
      </p:sp>
      <p:sp>
        <p:nvSpPr>
          <p:cNvPr id="2" name="Forme libre : forme 1">
            <a:extLst>
              <a:ext uri="{FF2B5EF4-FFF2-40B4-BE49-F238E27FC236}">
                <a16:creationId xmlns:a16="http://schemas.microsoft.com/office/drawing/2014/main" id="{83BAE914-6DF0-26D5-FC3B-7CCB2DB07183}"/>
              </a:ext>
            </a:extLst>
          </p:cNvPr>
          <p:cNvSpPr/>
          <p:nvPr/>
        </p:nvSpPr>
        <p:spPr bwMode="auto">
          <a:xfrm>
            <a:off x="4872039" y="4981576"/>
            <a:ext cx="2879725" cy="1439863"/>
          </a:xfrm>
          <a:custGeom>
            <a:avLst/>
            <a:gdLst>
              <a:gd name="connsiteX0" fmla="*/ 0 w 2702048"/>
              <a:gd name="connsiteY0" fmla="*/ 107662 h 1076623"/>
              <a:gd name="connsiteX1" fmla="*/ 107662 w 2702048"/>
              <a:gd name="connsiteY1" fmla="*/ 0 h 1076623"/>
              <a:gd name="connsiteX2" fmla="*/ 2594386 w 2702048"/>
              <a:gd name="connsiteY2" fmla="*/ 0 h 1076623"/>
              <a:gd name="connsiteX3" fmla="*/ 2702048 w 2702048"/>
              <a:gd name="connsiteY3" fmla="*/ 107662 h 1076623"/>
              <a:gd name="connsiteX4" fmla="*/ 2702048 w 2702048"/>
              <a:gd name="connsiteY4" fmla="*/ 968961 h 1076623"/>
              <a:gd name="connsiteX5" fmla="*/ 2594386 w 2702048"/>
              <a:gd name="connsiteY5" fmla="*/ 1076623 h 1076623"/>
              <a:gd name="connsiteX6" fmla="*/ 107662 w 2702048"/>
              <a:gd name="connsiteY6" fmla="*/ 1076623 h 1076623"/>
              <a:gd name="connsiteX7" fmla="*/ 0 w 2702048"/>
              <a:gd name="connsiteY7" fmla="*/ 968961 h 1076623"/>
              <a:gd name="connsiteX8" fmla="*/ 0 w 2702048"/>
              <a:gd name="connsiteY8" fmla="*/ 107662 h 1076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02048" h="1076623">
                <a:moveTo>
                  <a:pt x="0" y="107662"/>
                </a:moveTo>
                <a:cubicBezTo>
                  <a:pt x="0" y="48202"/>
                  <a:pt x="48202" y="0"/>
                  <a:pt x="107662" y="0"/>
                </a:cubicBezTo>
                <a:lnTo>
                  <a:pt x="2594386" y="0"/>
                </a:lnTo>
                <a:cubicBezTo>
                  <a:pt x="2653846" y="0"/>
                  <a:pt x="2702048" y="48202"/>
                  <a:pt x="2702048" y="107662"/>
                </a:cubicBezTo>
                <a:lnTo>
                  <a:pt x="2702048" y="968961"/>
                </a:lnTo>
                <a:cubicBezTo>
                  <a:pt x="2702048" y="1028421"/>
                  <a:pt x="2653846" y="1076623"/>
                  <a:pt x="2594386" y="1076623"/>
                </a:cubicBezTo>
                <a:lnTo>
                  <a:pt x="107662" y="1076623"/>
                </a:lnTo>
                <a:cubicBezTo>
                  <a:pt x="48202" y="1076623"/>
                  <a:pt x="0" y="1028421"/>
                  <a:pt x="0" y="968961"/>
                </a:cubicBezTo>
                <a:lnTo>
                  <a:pt x="0" y="107662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00113" tIns="100113" rIns="100113" bIns="100113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b="1" dirty="0">
                <a:solidFill>
                  <a:schemeClr val="bg1"/>
                </a:solidFill>
              </a:rPr>
              <a:t>Cyrille LECHOWICZ</a:t>
            </a:r>
            <a:br>
              <a:rPr lang="fr-FR" b="1" dirty="0">
                <a:solidFill>
                  <a:schemeClr val="bg1"/>
                </a:solidFill>
              </a:rPr>
            </a:br>
            <a:r>
              <a:rPr lang="fr-FR" sz="1400" b="1" dirty="0">
                <a:solidFill>
                  <a:schemeClr val="bg1"/>
                </a:solidFill>
              </a:rPr>
              <a:t>cyrille.lechowicz@gmail.com</a:t>
            </a:r>
          </a:p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600" b="1" dirty="0">
                <a:solidFill>
                  <a:schemeClr val="bg1"/>
                </a:solidFill>
              </a:rPr>
              <a:t>Recrutement – Relations/ institutionnels</a:t>
            </a:r>
          </a:p>
        </p:txBody>
      </p:sp>
      <p:sp>
        <p:nvSpPr>
          <p:cNvPr id="5" name="Forme libre : forme 4">
            <a:extLst>
              <a:ext uri="{FF2B5EF4-FFF2-40B4-BE49-F238E27FC236}">
                <a16:creationId xmlns:a16="http://schemas.microsoft.com/office/drawing/2014/main" id="{D46F964C-56C9-ECB2-5F10-1EA4EF4FEEC7}"/>
              </a:ext>
            </a:extLst>
          </p:cNvPr>
          <p:cNvSpPr/>
          <p:nvPr/>
        </p:nvSpPr>
        <p:spPr bwMode="auto">
          <a:xfrm>
            <a:off x="1335023" y="5220589"/>
            <a:ext cx="3397315" cy="1347788"/>
          </a:xfrm>
          <a:custGeom>
            <a:avLst/>
            <a:gdLst>
              <a:gd name="connsiteX0" fmla="*/ 0 w 3092877"/>
              <a:gd name="connsiteY0" fmla="*/ 113787 h 1137872"/>
              <a:gd name="connsiteX1" fmla="*/ 113787 w 3092877"/>
              <a:gd name="connsiteY1" fmla="*/ 0 h 1137872"/>
              <a:gd name="connsiteX2" fmla="*/ 2979090 w 3092877"/>
              <a:gd name="connsiteY2" fmla="*/ 0 h 1137872"/>
              <a:gd name="connsiteX3" fmla="*/ 3092877 w 3092877"/>
              <a:gd name="connsiteY3" fmla="*/ 113787 h 1137872"/>
              <a:gd name="connsiteX4" fmla="*/ 3092877 w 3092877"/>
              <a:gd name="connsiteY4" fmla="*/ 1024085 h 1137872"/>
              <a:gd name="connsiteX5" fmla="*/ 2979090 w 3092877"/>
              <a:gd name="connsiteY5" fmla="*/ 1137872 h 1137872"/>
              <a:gd name="connsiteX6" fmla="*/ 113787 w 3092877"/>
              <a:gd name="connsiteY6" fmla="*/ 1137872 h 1137872"/>
              <a:gd name="connsiteX7" fmla="*/ 0 w 3092877"/>
              <a:gd name="connsiteY7" fmla="*/ 1024085 h 1137872"/>
              <a:gd name="connsiteX8" fmla="*/ 0 w 3092877"/>
              <a:gd name="connsiteY8" fmla="*/ 113787 h 1137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92877" h="1137872">
                <a:moveTo>
                  <a:pt x="0" y="113787"/>
                </a:moveTo>
                <a:cubicBezTo>
                  <a:pt x="0" y="50944"/>
                  <a:pt x="50944" y="0"/>
                  <a:pt x="113787" y="0"/>
                </a:cubicBezTo>
                <a:lnTo>
                  <a:pt x="2979090" y="0"/>
                </a:lnTo>
                <a:cubicBezTo>
                  <a:pt x="3041933" y="0"/>
                  <a:pt x="3092877" y="50944"/>
                  <a:pt x="3092877" y="113787"/>
                </a:cubicBezTo>
                <a:lnTo>
                  <a:pt x="3092877" y="1024085"/>
                </a:lnTo>
                <a:cubicBezTo>
                  <a:pt x="3092877" y="1086928"/>
                  <a:pt x="3041933" y="1137872"/>
                  <a:pt x="2979090" y="1137872"/>
                </a:cubicBezTo>
                <a:lnTo>
                  <a:pt x="113787" y="1137872"/>
                </a:lnTo>
                <a:cubicBezTo>
                  <a:pt x="50944" y="1137872"/>
                  <a:pt x="0" y="1086928"/>
                  <a:pt x="0" y="1024085"/>
                </a:cubicBezTo>
                <a:lnTo>
                  <a:pt x="0" y="113787"/>
                </a:lnTo>
                <a:close/>
              </a:path>
            </a:pathLst>
          </a:cu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01907" tIns="101907" rIns="101907" bIns="101907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b="1" dirty="0">
                <a:solidFill>
                  <a:schemeClr val="tx1"/>
                </a:solidFill>
              </a:rPr>
              <a:t>Trésorier adjoint </a:t>
            </a:r>
            <a:br>
              <a:rPr lang="fr-FR" b="1" dirty="0">
                <a:solidFill>
                  <a:schemeClr val="tx1"/>
                </a:solidFill>
              </a:rPr>
            </a:br>
            <a:r>
              <a:rPr lang="fr-FR" b="1" dirty="0">
                <a:solidFill>
                  <a:schemeClr val="tx1"/>
                </a:solidFill>
              </a:rPr>
              <a:t>J.J. LAMORINIERE</a:t>
            </a:r>
            <a:br>
              <a:rPr lang="fr-FR" b="1" dirty="0">
                <a:solidFill>
                  <a:schemeClr val="tx1"/>
                </a:solidFill>
              </a:rPr>
            </a:br>
            <a:r>
              <a:rPr lang="fr-FR" sz="1400" b="1" dirty="0">
                <a:solidFill>
                  <a:schemeClr val="tx1"/>
                </a:solidFill>
              </a:rPr>
              <a:t>jacques.lamoriniere@orange.fr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126</Words>
  <Application>Microsoft Office PowerPoint</Application>
  <PresentationFormat>Grand écran</PresentationFormat>
  <Paragraphs>18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Thème Office</vt:lpstr>
      <vt:lpstr>ORGANIGRAMME  DELEGATION GENERALE ILLE ET VILAINE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Catherine BRODIER</dc:creator>
  <cp:lastModifiedBy>Catherine BRODIER</cp:lastModifiedBy>
  <cp:revision>2</cp:revision>
  <dcterms:created xsi:type="dcterms:W3CDTF">2025-02-17T16:23:34Z</dcterms:created>
  <dcterms:modified xsi:type="dcterms:W3CDTF">2025-02-17T16:34:00Z</dcterms:modified>
</cp:coreProperties>
</file>