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1592-F209-466E-9A23-8DF0E0CCA0FD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9A14E-05A0-4146-B995-6E075C3DEF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360039"/>
          </a:xfrm>
        </p:spPr>
        <p:txBody>
          <a:bodyPr>
            <a:normAutofit/>
          </a:bodyPr>
          <a:lstStyle/>
          <a:p>
            <a:r>
              <a:rPr lang="fr-FR" sz="1600" b="1" dirty="0"/>
              <a:t>ORGANIGRAMME  SF 74</a:t>
            </a:r>
          </a:p>
        </p:txBody>
      </p:sp>
      <p:sp>
        <p:nvSpPr>
          <p:cNvPr id="4" name="Rectangle 3"/>
          <p:cNvSpPr/>
          <p:nvPr/>
        </p:nvSpPr>
        <p:spPr>
          <a:xfrm>
            <a:off x="3491880" y="692696"/>
            <a:ext cx="2088232" cy="360040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Délégué Général</a:t>
            </a:r>
          </a:p>
          <a:p>
            <a:pPr algn="ctr"/>
            <a:r>
              <a:rPr lang="fr-FR" sz="1200" b="1" dirty="0"/>
              <a:t>Jean-François BOCQUET</a:t>
            </a:r>
          </a:p>
        </p:txBody>
      </p:sp>
      <p:sp>
        <p:nvSpPr>
          <p:cNvPr id="5" name="Rectangle 4"/>
          <p:cNvSpPr/>
          <p:nvPr/>
        </p:nvSpPr>
        <p:spPr>
          <a:xfrm>
            <a:off x="3491880" y="1628761"/>
            <a:ext cx="2088232" cy="576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Délégué Général Adjoint </a:t>
            </a:r>
          </a:p>
          <a:p>
            <a:pPr algn="ctr"/>
            <a:r>
              <a:rPr lang="fr-FR" sz="1200" b="1" dirty="0"/>
              <a:t>René PERRISSIN</a:t>
            </a:r>
          </a:p>
          <a:p>
            <a:pPr algn="ctr"/>
            <a:r>
              <a:rPr lang="fr-FR" sz="1200" b="1" dirty="0"/>
              <a:t>1° Vice-président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491880" y="2420886"/>
            <a:ext cx="2088232" cy="5760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Délégué Général Adjoint</a:t>
            </a:r>
          </a:p>
          <a:p>
            <a:pPr algn="ctr"/>
            <a:r>
              <a:rPr lang="fr-FR" sz="1200" b="1" dirty="0"/>
              <a:t>Louis JACQUEMOUD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4168" y="4293096"/>
            <a:ext cx="28803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Trésorier  Départemental</a:t>
            </a:r>
          </a:p>
          <a:p>
            <a:pPr algn="ctr"/>
            <a:r>
              <a:rPr lang="fr-FR" sz="1200" b="1" dirty="0"/>
              <a:t>Bernard METRAL</a:t>
            </a:r>
          </a:p>
          <a:p>
            <a:pPr algn="ctr"/>
            <a:r>
              <a:rPr lang="fr-FR" sz="1200" b="1" dirty="0"/>
              <a:t>2° Vice-président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5616" y="3068960"/>
            <a:ext cx="2088232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Relation avec Etablissements Scolaires</a:t>
            </a:r>
          </a:p>
          <a:p>
            <a:pPr algn="ctr"/>
            <a:r>
              <a:rPr lang="fr-FR" sz="1200" b="1" dirty="0"/>
              <a:t>Voyage de Mémoire</a:t>
            </a:r>
          </a:p>
          <a:p>
            <a:pPr algn="ctr"/>
            <a:r>
              <a:rPr lang="fr-FR" sz="1200" b="1" dirty="0"/>
              <a:t>Membre du jury  CNRD</a:t>
            </a:r>
          </a:p>
          <a:p>
            <a:pPr algn="ctr"/>
            <a:r>
              <a:rPr lang="fr-FR" sz="1200" b="1" dirty="0"/>
              <a:t>Bibliothèque, monument</a:t>
            </a:r>
          </a:p>
          <a:p>
            <a:pPr algn="ctr"/>
            <a:r>
              <a:rPr lang="fr-FR" sz="1200" b="1" dirty="0"/>
              <a:t>Nicole CRETET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4168" y="3284982"/>
            <a:ext cx="2880320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Bassin ANNECIEN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5616" y="4437112"/>
            <a:ext cx="2088232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Secrétaire </a:t>
            </a:r>
          </a:p>
          <a:p>
            <a:pPr algn="ctr"/>
            <a:r>
              <a:rPr lang="fr-FR" sz="1200" b="1" dirty="0"/>
              <a:t>Sandra MOLLOY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15616" y="5013176"/>
            <a:ext cx="2088232" cy="9361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Récompenses, fournitures</a:t>
            </a:r>
          </a:p>
          <a:p>
            <a:pPr algn="ctr"/>
            <a:r>
              <a:rPr lang="fr-FR" sz="1200" b="1" dirty="0"/>
              <a:t>Pierre LEROULLEY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84168" y="5157192"/>
            <a:ext cx="2880320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Porte-drapeau départemental</a:t>
            </a:r>
          </a:p>
          <a:p>
            <a:pPr algn="ctr"/>
            <a:r>
              <a:rPr lang="fr-FR" sz="1200" b="1" dirty="0" err="1"/>
              <a:t>Oumbarka</a:t>
            </a:r>
            <a:r>
              <a:rPr lang="fr-FR" sz="1200" b="1" dirty="0"/>
              <a:t> LEGUESDRON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84168" y="2420882"/>
            <a:ext cx="2880320" cy="576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ALBANAIS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84168" y="1628754"/>
            <a:ext cx="2880320" cy="5760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CHABLAIS GENEVOIS</a:t>
            </a: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5724128" y="364502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5724128" y="270892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527884" y="3284984"/>
            <a:ext cx="2088232" cy="7200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/>
              <a:t>Délégué général Adjoint </a:t>
            </a:r>
          </a:p>
          <a:p>
            <a:pPr algn="ctr"/>
            <a:r>
              <a:rPr lang="fr-FR" sz="1200" b="1" dirty="0"/>
              <a:t>Guy DELAVAL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E5A077FF-E7BE-763A-8B08-28B4DB7BC165}"/>
              </a:ext>
            </a:extLst>
          </p:cNvPr>
          <p:cNvCxnSpPr/>
          <p:nvPr/>
        </p:nvCxnSpPr>
        <p:spPr>
          <a:xfrm>
            <a:off x="5724128" y="198884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65</Words>
  <Application>Microsoft Macintosh PowerPoint</Application>
  <PresentationFormat>Affichage à l'écran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ORGANIGRAMME  SF 74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ORGANIGRAMME  SF 74</dc:title>
  <dc:creator>michel flahaut</dc:creator>
  <cp:lastModifiedBy>Jean-François BOCQUET</cp:lastModifiedBy>
  <cp:revision>7</cp:revision>
  <dcterms:created xsi:type="dcterms:W3CDTF">2020-08-03T08:31:44Z</dcterms:created>
  <dcterms:modified xsi:type="dcterms:W3CDTF">2024-12-06T09:43:05Z</dcterms:modified>
</cp:coreProperties>
</file>