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1592-F209-466E-9A23-8DF0E0CCA0FD}" type="datetimeFigureOut">
              <a:rPr lang="fr-FR" smtClean="0"/>
              <a:pPr/>
              <a:t>03/08/2020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A14E-05A0-4146-B995-6E075C3DEF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360039"/>
          </a:xfrm>
        </p:spPr>
        <p:txBody>
          <a:bodyPr>
            <a:normAutofit/>
          </a:bodyPr>
          <a:lstStyle/>
          <a:p>
            <a:r>
              <a:rPr lang="fr-FR" sz="1600" b="1" dirty="0" smtClean="0"/>
              <a:t>ORGANIGRAMME  SF 74</a:t>
            </a:r>
            <a:endParaRPr lang="fr-FR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3491880" y="692696"/>
            <a:ext cx="2088232" cy="36004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Délégué Général</a:t>
            </a:r>
          </a:p>
          <a:p>
            <a:pPr algn="ctr"/>
            <a:r>
              <a:rPr lang="fr-FR" sz="1200" b="1" dirty="0" smtClean="0"/>
              <a:t>Michel  FLAHAUT</a:t>
            </a:r>
            <a:endParaRPr lang="fr-FR" sz="1200" b="1" dirty="0"/>
          </a:p>
        </p:txBody>
      </p:sp>
      <p:sp>
        <p:nvSpPr>
          <p:cNvPr id="5" name="Rectangle 4"/>
          <p:cNvSpPr/>
          <p:nvPr/>
        </p:nvSpPr>
        <p:spPr>
          <a:xfrm>
            <a:off x="3491880" y="1124744"/>
            <a:ext cx="208823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Délégué Général Adjoint </a:t>
            </a:r>
          </a:p>
          <a:p>
            <a:pPr algn="ctr"/>
            <a:r>
              <a:rPr lang="fr-FR" sz="1200" b="1" dirty="0" smtClean="0"/>
              <a:t>René PERRISSIN</a:t>
            </a:r>
            <a:endParaRPr lang="fr-FR" sz="1200" b="1" dirty="0"/>
          </a:p>
        </p:txBody>
      </p:sp>
      <p:sp>
        <p:nvSpPr>
          <p:cNvPr id="6" name="Rectangle 5"/>
          <p:cNvSpPr/>
          <p:nvPr/>
        </p:nvSpPr>
        <p:spPr>
          <a:xfrm>
            <a:off x="3491880" y="1556792"/>
            <a:ext cx="208823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Délégué Général Adjoint</a:t>
            </a:r>
          </a:p>
          <a:p>
            <a:pPr algn="ctr"/>
            <a:r>
              <a:rPr lang="fr-FR" sz="1200" b="1" dirty="0" smtClean="0"/>
              <a:t>Pierrre GEAY</a:t>
            </a:r>
            <a:endParaRPr lang="fr-FR" sz="1200" b="1" dirty="0"/>
          </a:p>
        </p:txBody>
      </p:sp>
      <p:sp>
        <p:nvSpPr>
          <p:cNvPr id="7" name="Rectangle 6"/>
          <p:cNvSpPr/>
          <p:nvPr/>
        </p:nvSpPr>
        <p:spPr>
          <a:xfrm>
            <a:off x="3491880" y="2420888"/>
            <a:ext cx="208823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Trésorier  Départemental</a:t>
            </a:r>
          </a:p>
          <a:p>
            <a:pPr algn="ctr"/>
            <a:r>
              <a:rPr lang="fr-FR" sz="1200" b="1" dirty="0" smtClean="0"/>
              <a:t>Philippe  RICOEUR</a:t>
            </a:r>
          </a:p>
        </p:txBody>
      </p:sp>
      <p:sp>
        <p:nvSpPr>
          <p:cNvPr id="8" name="Rectangle 7"/>
          <p:cNvSpPr/>
          <p:nvPr/>
        </p:nvSpPr>
        <p:spPr>
          <a:xfrm>
            <a:off x="1115616" y="3356992"/>
            <a:ext cx="2088232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Relation avec Etablissements Scolaires</a:t>
            </a:r>
          </a:p>
          <a:p>
            <a:pPr algn="ctr"/>
            <a:r>
              <a:rPr lang="fr-FR" sz="1200" b="1" dirty="0" smtClean="0"/>
              <a:t>Voyage de Mémoire</a:t>
            </a:r>
          </a:p>
          <a:p>
            <a:pPr algn="ctr"/>
            <a:r>
              <a:rPr lang="fr-FR" sz="1200" b="1" dirty="0" smtClean="0"/>
              <a:t>Membre du jury  CNRD</a:t>
            </a:r>
          </a:p>
          <a:p>
            <a:pPr algn="ctr"/>
            <a:r>
              <a:rPr lang="fr-FR" sz="1200" b="1" dirty="0" smtClean="0"/>
              <a:t>Nicole CRETET</a:t>
            </a:r>
          </a:p>
        </p:txBody>
      </p:sp>
      <p:sp>
        <p:nvSpPr>
          <p:cNvPr id="9" name="Rectangle 8"/>
          <p:cNvSpPr/>
          <p:nvPr/>
        </p:nvSpPr>
        <p:spPr>
          <a:xfrm>
            <a:off x="6300192" y="3573016"/>
            <a:ext cx="208823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Information / Communication </a:t>
            </a:r>
          </a:p>
          <a:p>
            <a:pPr algn="ctr"/>
            <a:r>
              <a:rPr lang="fr-FR" sz="1200" b="1" dirty="0" smtClean="0"/>
              <a:t>Jean-François BOCQUET</a:t>
            </a:r>
            <a:endParaRPr lang="fr-FR" sz="1200" b="1" dirty="0"/>
          </a:p>
        </p:txBody>
      </p:sp>
      <p:sp>
        <p:nvSpPr>
          <p:cNvPr id="10" name="Rectangle 9"/>
          <p:cNvSpPr/>
          <p:nvPr/>
        </p:nvSpPr>
        <p:spPr>
          <a:xfrm>
            <a:off x="1115616" y="4437112"/>
            <a:ext cx="2088232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Tombes MPLF, Monuments</a:t>
            </a:r>
          </a:p>
          <a:p>
            <a:pPr algn="ctr"/>
            <a:r>
              <a:rPr lang="fr-FR" sz="1200" b="1" dirty="0" smtClean="0"/>
              <a:t>Michel CHARBONNIER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00192" y="5229200"/>
            <a:ext cx="2088232" cy="4320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Récompenses, fournitures</a:t>
            </a:r>
          </a:p>
          <a:p>
            <a:pPr algn="ctr"/>
            <a:r>
              <a:rPr lang="fr-FR" sz="1200" b="1" dirty="0" smtClean="0"/>
              <a:t>Gervais BOUCLIER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0192" y="4077072"/>
            <a:ext cx="208823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Relation Presse</a:t>
            </a:r>
          </a:p>
          <a:p>
            <a:pPr algn="ctr"/>
            <a:r>
              <a:rPr lang="fr-FR" sz="1200" b="1" dirty="0" smtClean="0"/>
              <a:t>Jean-Louis AINOZ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1880" y="6165304"/>
            <a:ext cx="208823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Porte-drapeau départemental</a:t>
            </a:r>
          </a:p>
          <a:p>
            <a:pPr algn="ctr"/>
            <a:r>
              <a:rPr lang="fr-FR" sz="1200" b="1" dirty="0" smtClean="0"/>
              <a:t>Michel SONNERAT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84168" y="1556792"/>
            <a:ext cx="2880320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Arrondissements d’ Annecy et St Julien</a:t>
            </a:r>
            <a:endParaRPr lang="fr-FR" sz="1200" b="1" dirty="0"/>
          </a:p>
        </p:txBody>
      </p:sp>
      <p:sp>
        <p:nvSpPr>
          <p:cNvPr id="15" name="Rectangle 14"/>
          <p:cNvSpPr/>
          <p:nvPr/>
        </p:nvSpPr>
        <p:spPr>
          <a:xfrm>
            <a:off x="6084168" y="1124744"/>
            <a:ext cx="2880320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Arrondissements de Bonneville et Thonon</a:t>
            </a:r>
            <a:endParaRPr lang="fr-FR" sz="1200" b="1" dirty="0"/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5724128" y="134076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724128" y="17008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27884" y="3212976"/>
            <a:ext cx="2088232" cy="43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Tombes MPLF, Monuments</a:t>
            </a:r>
          </a:p>
          <a:p>
            <a:pPr algn="ctr"/>
            <a:r>
              <a:rPr lang="fr-FR" sz="1200" b="1" dirty="0" smtClean="0"/>
              <a:t>Michel CHARBONNIER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76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ORGANIGRAMME  SF 74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 SF 74</dc:title>
  <dc:creator>michel flahaut</dc:creator>
  <cp:lastModifiedBy>michel flahaut</cp:lastModifiedBy>
  <cp:revision>5</cp:revision>
  <dcterms:created xsi:type="dcterms:W3CDTF">2020-08-03T08:31:44Z</dcterms:created>
  <dcterms:modified xsi:type="dcterms:W3CDTF">2020-08-03T09:05:20Z</dcterms:modified>
</cp:coreProperties>
</file>